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7157E8-814B-83A6-5541-C45934419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BB818C-3073-E1B9-CC23-6CE65ADEC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84FE33-998C-526D-CC7B-CD392123B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D7F5BB-EFCC-AE50-606F-8150A2C2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3E35FC-CC3D-2481-7A0F-6CF34B5FD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3977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D2F56F-D418-5491-0DAB-686251C7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88DAAC-D103-58E0-0500-FFB0821F98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7ACF8D-EC7D-4A85-14B7-E2D1D2175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07CC17-F8B6-9932-6D44-FBAB61E03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3D9246-0D7E-39DC-C8B3-AA5E8FE22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33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3AC8020-E8AA-3DFD-D9B6-86DC502CD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7904944-9436-D33B-D0C5-D11CD7F6C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F7081D-F7F2-7A99-A7E4-95D107CEF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68F0BE-698B-A3CF-F4F1-F8F611EEC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D3CB36-D10B-A8CA-8476-945DF22E9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2580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61D3A4-D4F4-7252-B99A-0DBB85902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AF6083-924A-E130-828D-A0D316D23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B2EAC6-11F7-63D7-813F-C1E88D7F0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C500BF-E6C4-702E-1381-03CA28057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9891E7-7817-2194-2BD1-DA6468B60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648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4C6DEE-A25A-B42B-F3CD-D5BB69BA7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01D6706-4231-16B4-CEB7-E144D5173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25FD3C-96F4-30A6-1FEB-F6273A78E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7832A5-61EF-5B79-E997-BB0981606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B6973B-0C01-E02F-91A9-84B60D2CB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0734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327E35-4C2B-EAA9-1988-5A2C864D9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E44D84-3DE7-A1F3-FE47-A813C0C98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0FFBE9-C752-AB89-C449-6B7B0A721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0C56D4-3901-3397-78FA-4BBE80921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1A8BCD6-4FDC-1A1F-DF0C-04DEFDC83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754508-1485-81FF-4774-E7C29DA05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166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E8EE40-663C-145E-A08F-38E34FE36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EA41E6-F1F0-41A0-411E-27B4A3432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797711-104F-23DC-6E6E-6C8AC83C95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6D11B6B-1F54-975C-705B-A390C16AC3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ECE8138-B035-95BF-F2AB-09EC9D2016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E17EDC4-B0FF-75DA-3D52-195995FC9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F5E1DEC-434F-6C67-BF7A-FDFFF19BA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79AF0FE-B29A-EA11-2F79-32ADC2867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220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5CB334-C0EB-251C-F468-0D50B6D70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28FAAF2-A5BE-0D7B-086D-E1122F19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EBB987B-20EB-B424-9E9E-310527450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3A4991B-FDAE-FF8D-0C94-351F02557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2902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945235B-1BD2-69D3-69FE-05638B551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52CFE8D-D18A-0FA7-9DD7-758FE41EC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2FE4EB5-7995-0AB3-A24E-A0C6E4DA4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063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E69DFF-099A-78DE-8B97-3B7B1B45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77D08E-D27A-F8DE-6ACF-FF91DA670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11C8A4-5DEA-8A18-CDB5-1BFA21D896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594DF5-2BAA-1C96-04D4-D49241E6A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9027F33-1D25-0F99-353D-1920A816F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30B8055-F174-9045-98C5-F06AAD58A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3728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6C938C-C72D-8EC7-3B15-00CAF09AA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F7652E4-6B91-DFC0-B3CE-572AE9BE0B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630B9B-AFF1-FA52-6630-FF3B5C0F35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53D79CD-64A8-8470-85D7-495B891B7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391FCF-BEA1-C8BF-D976-DAE0C2DC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F1A5CC5-8A81-DE03-1D45-ACC057ACA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8195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EFCCA3-DE49-395B-1D0E-FB3C5A44F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765425-E1AA-AC06-A14B-FCB1757E2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61E9BA-1960-F47F-BBC5-8776EA3D87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E2CD9-D1BE-4313-907F-3FF6E0CBA9CD}" type="datetimeFigureOut">
              <a:rPr lang="ru-RU" smtClean="0"/>
              <a:t>07.06.2022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2FDB3A-4EDC-328B-9356-DA90574ADF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85307E-4907-63A5-0A2C-7E17C023C3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48291-FD71-4B13-B47C-91AB2CE435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554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1918E8-A990-6B07-1A4A-8C6D2E30F8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4640" y="4216617"/>
            <a:ext cx="9144000" cy="2387600"/>
          </a:xfrm>
        </p:spPr>
        <p:txBody>
          <a:bodyPr/>
          <a:lstStyle/>
          <a:p>
            <a:r>
              <a:rPr lang="ru-RU" b="1" dirty="0"/>
              <a:t>Нюрнбергский процесс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FDC398-5933-BAF9-7AA7-10719355A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240" y="548640"/>
            <a:ext cx="7138009" cy="486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059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F7DC30B-12E3-B951-1BDF-77EFEC7E5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00" y="480060"/>
            <a:ext cx="6179820" cy="434647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BE937C1-5A87-A120-F929-CCA6FB022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7130" y="480060"/>
            <a:ext cx="4328770" cy="60121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82F97B-DAAA-0560-76CD-1808437DB4AB}"/>
              </a:ext>
            </a:extLst>
          </p:cNvPr>
          <p:cNvSpPr txBox="1"/>
          <p:nvPr/>
        </p:nvSpPr>
        <p:spPr>
          <a:xfrm>
            <a:off x="721360" y="512125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Здание Дворца правосудия в Нюрнберге, где проходили заседания Международного военного трибунала, осень 1945 года</a:t>
            </a:r>
          </a:p>
        </p:txBody>
      </p:sp>
    </p:spTree>
    <p:extLst>
      <p:ext uri="{BB962C8B-B14F-4D97-AF65-F5344CB8AC3E}">
        <p14:creationId xmlns:p14="http://schemas.microsoft.com/office/powerpoint/2010/main" val="1387994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C4499F8-6A94-1868-890C-35FBADA40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00" y="1091882"/>
            <a:ext cx="5715000" cy="44100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314886-4224-1891-9A8E-2F0E8C7DCAD5}"/>
              </a:ext>
            </a:extLst>
          </p:cNvPr>
          <p:cNvSpPr txBox="1"/>
          <p:nvPr/>
        </p:nvSpPr>
        <p:spPr>
          <a:xfrm>
            <a:off x="6471920" y="788540"/>
            <a:ext cx="517398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На скамье подсудимых в первом ряду слева направо: </a:t>
            </a:r>
            <a:r>
              <a:rPr lang="ru-RU" sz="2000" dirty="0" err="1"/>
              <a:t>рейхсмаршал</a:t>
            </a:r>
            <a:r>
              <a:rPr lang="ru-RU" sz="2000" dirty="0"/>
              <a:t> Герман Геринг, заместитель Гитлера по руководству нацистской партией Рудольф Гесс, министр иностранных дел Иоахим фон Риббентроп, начальник штаба Верховного главнокомандования вооруженными силами Германии Вильгельм Кейтель.</a:t>
            </a:r>
          </a:p>
          <a:p>
            <a:endParaRPr lang="ru-RU" sz="2000" dirty="0"/>
          </a:p>
          <a:p>
            <a:r>
              <a:rPr lang="ru-RU" sz="2000" dirty="0"/>
              <a:t>Во втором ряду слева направо: адмирал флота Карл </a:t>
            </a:r>
            <a:r>
              <a:rPr lang="ru-RU" sz="2000" dirty="0" err="1"/>
              <a:t>Дениц</a:t>
            </a:r>
            <a:r>
              <a:rPr lang="ru-RU" sz="2000" dirty="0"/>
              <a:t>, главнокомандующий ВМФ Эрих </a:t>
            </a:r>
            <a:r>
              <a:rPr lang="ru-RU" sz="2000" dirty="0" err="1"/>
              <a:t>Редер</a:t>
            </a:r>
            <a:r>
              <a:rPr lang="ru-RU" sz="2000" dirty="0"/>
              <a:t>, глава Гитлерюгенда, гауляйтер Вены Бальдур фон </a:t>
            </a:r>
            <a:r>
              <a:rPr lang="ru-RU" sz="2000" dirty="0" err="1"/>
              <a:t>Ширах</a:t>
            </a:r>
            <a:r>
              <a:rPr lang="ru-RU" sz="2000" dirty="0"/>
              <a:t>, руководитель принудительными депортациями в рейх рабочей силы с оккупированных территорий Фриц </a:t>
            </a:r>
            <a:r>
              <a:rPr lang="ru-RU" sz="2000" dirty="0" err="1"/>
              <a:t>Заукель</a:t>
            </a:r>
            <a:r>
              <a:rPr lang="ru-RU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0851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C590EA-7B21-F538-BE24-6CBB53AB7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360" y="304800"/>
            <a:ext cx="8209280" cy="51884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CAFBFB-6FDA-9B09-3860-3DBB9969ADF8}"/>
              </a:ext>
            </a:extLst>
          </p:cNvPr>
          <p:cNvSpPr txBox="1"/>
          <p:nvPr/>
        </p:nvSpPr>
        <p:spPr>
          <a:xfrm>
            <a:off x="772160" y="5722203"/>
            <a:ext cx="106476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dirty="0"/>
              <a:t>Нюрнбергский процесс. Выступает главный обвинитель от СССР Роман Андреевич Руденко.</a:t>
            </a:r>
          </a:p>
        </p:txBody>
      </p:sp>
    </p:spTree>
    <p:extLst>
      <p:ext uri="{BB962C8B-B14F-4D97-AF65-F5344CB8AC3E}">
        <p14:creationId xmlns:p14="http://schemas.microsoft.com/office/powerpoint/2010/main" val="3063747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3EA5544-DCCC-3DE4-20A4-3D0431B54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624" y="555148"/>
            <a:ext cx="7052396" cy="57477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1DF832-4B20-BD6D-E407-9E8F866AE27B}"/>
              </a:ext>
            </a:extLst>
          </p:cNvPr>
          <p:cNvSpPr txBox="1"/>
          <p:nvPr/>
        </p:nvSpPr>
        <p:spPr>
          <a:xfrm>
            <a:off x="474980" y="1905505"/>
            <a:ext cx="405638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Тюрьма Нюрнберга. Клетки, занятые Герингом и Гессом, находились в крайнем правом углу. За каждым подсудимым наблюдал отдельный охранник, который постоянно находился у двери.</a:t>
            </a:r>
          </a:p>
        </p:txBody>
      </p:sp>
    </p:spTree>
    <p:extLst>
      <p:ext uri="{BB962C8B-B14F-4D97-AF65-F5344CB8AC3E}">
        <p14:creationId xmlns:p14="http://schemas.microsoft.com/office/powerpoint/2010/main" val="93387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4CF42F9-B3E6-9B88-64EE-826027AEC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706" y="331152"/>
            <a:ext cx="7388588" cy="52670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72EA45-0C47-E0EB-BB02-ED3B914AEFF5}"/>
              </a:ext>
            </a:extLst>
          </p:cNvPr>
          <p:cNvSpPr txBox="1"/>
          <p:nvPr/>
        </p:nvSpPr>
        <p:spPr>
          <a:xfrm>
            <a:off x="1539240" y="5778917"/>
            <a:ext cx="9113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Комната нюрнбергского Дворца правосудия, в которой были собраны представленные на процессе доказательства вины обвиняемых нацистских преступников</a:t>
            </a:r>
          </a:p>
        </p:txBody>
      </p:sp>
    </p:spTree>
    <p:extLst>
      <p:ext uri="{BB962C8B-B14F-4D97-AF65-F5344CB8AC3E}">
        <p14:creationId xmlns:p14="http://schemas.microsoft.com/office/powerpoint/2010/main" val="565401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7FECA96-0F2A-8AA9-CBC1-79BBD8AB9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816" y="1471294"/>
            <a:ext cx="5917087" cy="42081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109086-B058-6DAE-C6FC-D39297025911}"/>
              </a:ext>
            </a:extLst>
          </p:cNvPr>
          <p:cNvSpPr txBox="1"/>
          <p:nvPr/>
        </p:nvSpPr>
        <p:spPr>
          <a:xfrm>
            <a:off x="5996622" y="5765533"/>
            <a:ext cx="5705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Рассмотрение материалов дела в зале суда Нюрнбергского процесса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230F33F-AD44-6852-EDB6-6108A61F8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02" y="334328"/>
            <a:ext cx="5652452" cy="41101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874DFF-2E30-5A24-677A-A07AFEB6CE47}"/>
              </a:ext>
            </a:extLst>
          </p:cNvPr>
          <p:cNvSpPr txBox="1"/>
          <p:nvPr/>
        </p:nvSpPr>
        <p:spPr>
          <a:xfrm>
            <a:off x="489902" y="4565204"/>
            <a:ext cx="53622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Демонстрация телесных повреждений бывшей узницы концлагеря Равенсбрюк на Нюрнбергском процессе. Женщина была подвергнута экспериментам по пересадке кости ноги.</a:t>
            </a:r>
          </a:p>
        </p:txBody>
      </p:sp>
    </p:spTree>
    <p:extLst>
      <p:ext uri="{BB962C8B-B14F-4D97-AF65-F5344CB8AC3E}">
        <p14:creationId xmlns:p14="http://schemas.microsoft.com/office/powerpoint/2010/main" val="2888575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2A72F69-5D80-8D25-BC30-83B77D157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10" y="625622"/>
            <a:ext cx="6371590" cy="36318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21648F-5357-1D35-32C5-0AD4EA24DF07}"/>
              </a:ext>
            </a:extLst>
          </p:cNvPr>
          <p:cNvSpPr txBox="1"/>
          <p:nvPr/>
        </p:nvSpPr>
        <p:spPr>
          <a:xfrm>
            <a:off x="863600" y="443087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Вид на скамью подсудимых Нюрнбергского процесса во время оглашения приговора, 1 октября 1946 года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7B38DB-7063-B6FF-DFA8-3B20AA3F9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4282" y="272018"/>
            <a:ext cx="3734118" cy="50122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F2AA86-EC07-2359-7778-2C7379DFD2BE}"/>
              </a:ext>
            </a:extLst>
          </p:cNvPr>
          <p:cNvSpPr txBox="1"/>
          <p:nvPr/>
        </p:nvSpPr>
        <p:spPr>
          <a:xfrm>
            <a:off x="6260941" y="5457699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Мастер-сержант армии США Джон </a:t>
            </a:r>
            <a:r>
              <a:rPr lang="ru-RU" dirty="0" err="1"/>
              <a:t>Вудз</a:t>
            </a:r>
            <a:r>
              <a:rPr lang="ru-RU" dirty="0"/>
              <a:t>, руководивший приведением в исполнение смертного приговора нацистским преступникам</a:t>
            </a:r>
          </a:p>
        </p:txBody>
      </p:sp>
    </p:spTree>
    <p:extLst>
      <p:ext uri="{BB962C8B-B14F-4D97-AF65-F5344CB8AC3E}">
        <p14:creationId xmlns:p14="http://schemas.microsoft.com/office/powerpoint/2010/main" val="30072157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210</Words>
  <Application>Microsoft Office PowerPoint</Application>
  <PresentationFormat>Широкоэкранный</PresentationFormat>
  <Paragraphs>12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Нюрнбергский процесс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Нюрнбергский процесс</dc:title>
  <dc:creator>Константин Мовенко</dc:creator>
  <cp:lastModifiedBy>Константин Мовенко</cp:lastModifiedBy>
  <cp:revision>1</cp:revision>
  <dcterms:created xsi:type="dcterms:W3CDTF">2022-06-06T22:34:04Z</dcterms:created>
  <dcterms:modified xsi:type="dcterms:W3CDTF">2022-06-06T23:04:54Z</dcterms:modified>
</cp:coreProperties>
</file>

<file path=docProps/thumbnail.jpeg>
</file>